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59" d="100"/>
          <a:sy n="59" d="100"/>
        </p:scale>
        <p:origin x="62" y="4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02671861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152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июня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362853"/>
            <a:ext cx="4336819" cy="17158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июня 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июня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02 июня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дождь, гроза. Ветер западный 9-14, порывы 15-20 м/с. Температура воздуха ночью 18-20, днем 29-31 тепла.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03 июня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02 июня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03 июня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9-14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16-18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2775163"/>
              </p:ext>
            </p:extLst>
          </p:nvPr>
        </p:nvGraphicFramePr>
        <p:xfrm>
          <a:off x="5331722" y="3714952"/>
          <a:ext cx="4076038" cy="24208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079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Гилей В.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58719</TotalTime>
  <Words>641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8157</cp:revision>
  <cp:lastPrinted>2025-08-12T06:13:34Z</cp:lastPrinted>
  <dcterms:created xsi:type="dcterms:W3CDTF">2018-03-27T06:03:00Z</dcterms:created>
  <dcterms:modified xsi:type="dcterms:W3CDTF">2026-06-01T06:17:05Z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